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611"/>
    <a:srgbClr val="F19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>
      <p:cViewPr varScale="1">
        <p:scale>
          <a:sx n="74" d="100"/>
          <a:sy n="74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31802-7234-45EC-8244-21B0D4E704E1}" type="datetimeFigureOut">
              <a:rPr lang="sl-SI" smtClean="0"/>
              <a:pPr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7744-4B0C-4E6B-B802-6EC213DFA54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7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http://www.ekosola.si/uploads/2010-08/logoti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23042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Raziskovalci biotske raznovrstnost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2862" y="404664"/>
            <a:ext cx="3703266" cy="3240360"/>
          </a:xfrm>
          <a:prstGeom prst="rect">
            <a:avLst/>
          </a:prstGeom>
          <a:noFill/>
        </p:spPr>
      </p:pic>
      <p:pic>
        <p:nvPicPr>
          <p:cNvPr id="8" name="Slika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36195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216024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437112"/>
            <a:ext cx="34198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lika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517232"/>
            <a:ext cx="172819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Slika 29" descr="C:\Users\Marko\AppData\Local\Microsoft\Windows\INetCache\Content.Word\IMG_21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1619250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lika 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517232"/>
            <a:ext cx="15121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Slika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167233" y="3956273"/>
            <a:ext cx="1882130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lika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60848"/>
            <a:ext cx="15476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Slika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517233"/>
            <a:ext cx="164782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lika 21" descr="C:\Users\Uciteljica Nada\Desktop\LEAF\WP_20160324_15_11_47_Pro - kopij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7232"/>
            <a:ext cx="1907704" cy="134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lika 2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0"/>
            <a:ext cx="1475656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Slika 2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3" y="1628800"/>
            <a:ext cx="14756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lika 26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908721"/>
            <a:ext cx="15476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Slika 2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53352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lika 28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8344" y="3501008"/>
            <a:ext cx="1475656" cy="15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Slika 30" descr="DSC_1142.JPG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59832" y="0"/>
            <a:ext cx="1764665" cy="1196752"/>
          </a:xfrm>
          <a:prstGeom prst="rect">
            <a:avLst/>
          </a:prstGeom>
        </p:spPr>
      </p:pic>
      <p:pic>
        <p:nvPicPr>
          <p:cNvPr id="32" name="Slika 31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6016" y="0"/>
            <a:ext cx="197167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Slika 32" descr="C:\Users\Danijela\Downloads\DSCN2208.JPG"/>
          <p:cNvPicPr/>
          <p:nvPr/>
        </p:nvPicPr>
        <p:blipFill>
          <a:blip r:embed="rId17" cstate="print"/>
          <a:srcRect l="20506" t="12245" r="25853" b="6414"/>
          <a:stretch>
            <a:fillRect/>
          </a:stretch>
        </p:blipFill>
        <p:spPr bwMode="auto">
          <a:xfrm rot="16200000">
            <a:off x="7483762" y="5197760"/>
            <a:ext cx="1844824" cy="147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Slika 34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004048" y="5517232"/>
            <a:ext cx="1656184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Slika 35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60232" y="0"/>
            <a:ext cx="108012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Slika 36" descr="http://www.ekosola.si/uploads/2010-08/logotip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835696" y="2132856"/>
            <a:ext cx="16561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12160" y="1412776"/>
            <a:ext cx="14859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012160" y="3140968"/>
            <a:ext cx="1440160" cy="21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07904" y="2564904"/>
            <a:ext cx="2095841" cy="166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:\Eco-Schools\Projects\Toyota\Logos\TFFE-logo_tcm653-780194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92" y="5877272"/>
            <a:ext cx="187220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aziskovalci biotske raznovrst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2016224" cy="1844824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5728" y="0"/>
            <a:ext cx="2448272" cy="183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13501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9" y="0"/>
            <a:ext cx="2448272" cy="18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013176"/>
            <a:ext cx="248376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012468"/>
            <a:ext cx="2448272" cy="184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5034137"/>
            <a:ext cx="2439417" cy="18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2914" y="5013176"/>
            <a:ext cx="17910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PoljeZBesedilom 89"/>
          <p:cNvSpPr txBox="1"/>
          <p:nvPr/>
        </p:nvSpPr>
        <p:spPr>
          <a:xfrm>
            <a:off x="251520" y="4437112"/>
            <a:ext cx="230425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Prvi korak: registracija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1" name="PoljeZBesedilom 90"/>
          <p:cNvSpPr txBox="1"/>
          <p:nvPr/>
        </p:nvSpPr>
        <p:spPr>
          <a:xfrm>
            <a:off x="3923928" y="2924944"/>
            <a:ext cx="3960440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Četrti korak: spremljanje in vrednotenje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2" name="PoljeZBesedilom 91"/>
          <p:cNvSpPr txBox="1"/>
          <p:nvPr/>
        </p:nvSpPr>
        <p:spPr>
          <a:xfrm>
            <a:off x="2771800" y="3429000"/>
            <a:ext cx="230425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Tretji korak: ukrep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3" name="PoljeZBesedilom 92"/>
          <p:cNvSpPr txBox="1"/>
          <p:nvPr/>
        </p:nvSpPr>
        <p:spPr>
          <a:xfrm>
            <a:off x="5868144" y="2420888"/>
            <a:ext cx="2304256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Peti korak: poročilo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94" name="PoljeZBesedilom 93"/>
          <p:cNvSpPr txBox="1"/>
          <p:nvPr/>
        </p:nvSpPr>
        <p:spPr>
          <a:xfrm>
            <a:off x="1547664" y="3933056"/>
            <a:ext cx="2736304" cy="369332"/>
          </a:xfrm>
          <a:prstGeom prst="rect">
            <a:avLst/>
          </a:prstGeom>
          <a:solidFill>
            <a:srgbClr val="EF6611"/>
          </a:solidFill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bg1"/>
                </a:solidFill>
              </a:rPr>
              <a:t>Drugi korak: pregled</a:t>
            </a:r>
            <a:endParaRPr lang="sl-S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6033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04664"/>
            <a:ext cx="2347467" cy="11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16171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6647" y="476672"/>
            <a:ext cx="1517353" cy="88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060848"/>
            <a:ext cx="1752427" cy="91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88840"/>
            <a:ext cx="2713815" cy="11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9080"/>
            <a:ext cx="3707904" cy="207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149080"/>
            <a:ext cx="1621071" cy="13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149080"/>
            <a:ext cx="1787476" cy="105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2320" y="4149080"/>
            <a:ext cx="1305551" cy="9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5589240"/>
            <a:ext cx="1580711" cy="88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5517232"/>
            <a:ext cx="1042914" cy="97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22</Words>
  <Application>Microsoft Office PowerPoint</Application>
  <PresentationFormat>Diaprojekcija na zaslonu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marko</dc:creator>
  <cp:lastModifiedBy>Ekošola</cp:lastModifiedBy>
  <cp:revision>34</cp:revision>
  <dcterms:created xsi:type="dcterms:W3CDTF">2016-09-21T07:24:29Z</dcterms:created>
  <dcterms:modified xsi:type="dcterms:W3CDTF">2016-09-29T08:23:40Z</dcterms:modified>
</cp:coreProperties>
</file>